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2430-571B-7C46-963A-7A4A4115ACA0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F893-2ADD-E14B-A3C8-78355E7C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973" y="3600450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Goal-Setting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917" y="4762500"/>
            <a:ext cx="6400800" cy="1752600"/>
          </a:xfrm>
        </p:spPr>
        <p:txBody>
          <a:bodyPr/>
          <a:lstStyle/>
          <a:p>
            <a:r>
              <a:rPr lang="en-US" dirty="0" smtClean="0"/>
              <a:t>CCS Training for </a:t>
            </a:r>
            <a:r>
              <a:rPr lang="en-US" dirty="0"/>
              <a:t>S</a:t>
            </a:r>
            <a:r>
              <a:rPr lang="en-US" dirty="0" smtClean="0"/>
              <a:t>tudent Excellence</a:t>
            </a:r>
          </a:p>
          <a:p>
            <a:pPr algn="r"/>
            <a:r>
              <a:rPr lang="en-US" dirty="0" smtClean="0"/>
              <a:t>Folder 1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21" y="663265"/>
            <a:ext cx="7348508" cy="5539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5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Goal-Setting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You’ll be able to</a:t>
            </a:r>
          </a:p>
          <a:p>
            <a:pPr lvl="0"/>
            <a:r>
              <a:rPr lang="en-US" dirty="0"/>
              <a:t>State the steps in making SMART goals</a:t>
            </a:r>
          </a:p>
          <a:p>
            <a:pPr lvl="0"/>
            <a:r>
              <a:rPr lang="en-US" dirty="0"/>
              <a:t>Create three SMART goals for yourself</a:t>
            </a:r>
          </a:p>
          <a:p>
            <a:pPr lvl="0"/>
            <a:r>
              <a:rPr lang="en-US" dirty="0"/>
              <a:t>Graph and analyze trends in your performance</a:t>
            </a:r>
          </a:p>
          <a:p>
            <a:pPr lvl="0"/>
            <a:r>
              <a:rPr lang="en-US" dirty="0"/>
              <a:t>Alter your behavior to reach or exceed your goal</a:t>
            </a:r>
          </a:p>
          <a:p>
            <a:pPr lvl="0"/>
            <a:r>
              <a:rPr lang="en-US" dirty="0"/>
              <a:t>Set new SMART goals for upcoming time frame</a:t>
            </a:r>
          </a:p>
          <a:p>
            <a:pPr lvl="0"/>
            <a:r>
              <a:rPr lang="en-US" dirty="0"/>
              <a:t>Appreciate how this is valuable in your future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8"/>
            <a:ext cx="3144193" cy="176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000" y="1193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folder you will </a:t>
            </a:r>
          </a:p>
          <a:p>
            <a:r>
              <a:rPr lang="en-US" dirty="0" smtClean="0"/>
              <a:t>Ask questions about passwords and login errors </a:t>
            </a:r>
          </a:p>
          <a:p>
            <a:pPr lvl="0"/>
            <a:r>
              <a:rPr lang="en-US" dirty="0" smtClean="0"/>
              <a:t>Enter </a:t>
            </a:r>
            <a:r>
              <a:rPr lang="en-US" dirty="0"/>
              <a:t>the </a:t>
            </a:r>
            <a:r>
              <a:rPr lang="en-US" dirty="0" smtClean="0"/>
              <a:t>class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0887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CCS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5411" r="-54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ProgressBook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2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Schoology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7" b="-4087"/>
          <a:stretch>
            <a:fillRect/>
          </a:stretch>
        </p:blipFill>
        <p:spPr>
          <a:xfrm>
            <a:off x="457200" y="1704306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Schoology Home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9" r="1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folder you</a:t>
            </a:r>
          </a:p>
          <a:p>
            <a:r>
              <a:rPr lang="en-US" dirty="0" smtClean="0"/>
              <a:t>Asked questions about passwords and login errors </a:t>
            </a:r>
          </a:p>
          <a:p>
            <a:pPr lvl="0"/>
            <a:r>
              <a:rPr lang="en-US" dirty="0" smtClean="0"/>
              <a:t>Entered the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6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End of Folder 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57" b="-51857"/>
          <a:stretch>
            <a:fillRect/>
          </a:stretch>
        </p:blipFill>
        <p:spPr>
          <a:xfrm>
            <a:off x="457200" y="517495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113</Words>
  <Application>Microsoft Macintosh PowerPoint</Application>
  <PresentationFormat>On-screen Show (4:3)</PresentationFormat>
  <Paragraphs>24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Goal-Setting</vt:lpstr>
      <vt:lpstr>Goal-Setting Program</vt:lpstr>
      <vt:lpstr>Folder Goals</vt:lpstr>
      <vt:lpstr>CCS Portal</vt:lpstr>
      <vt:lpstr>ProgressBook</vt:lpstr>
      <vt:lpstr>Schoology</vt:lpstr>
      <vt:lpstr>Schoology Home Page</vt:lpstr>
      <vt:lpstr>Folder Goals</vt:lpstr>
      <vt:lpstr>End of Folder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Goal-Setting</dc:title>
  <dc:creator>Jill Kraynek</dc:creator>
  <cp:lastModifiedBy>Jill Kraynek</cp:lastModifiedBy>
  <cp:revision>7</cp:revision>
  <dcterms:created xsi:type="dcterms:W3CDTF">2017-07-25T19:27:11Z</dcterms:created>
  <dcterms:modified xsi:type="dcterms:W3CDTF">2017-07-26T19:16:09Z</dcterms:modified>
</cp:coreProperties>
</file>